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1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4/7/24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120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4/7/24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483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4/7/24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73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4/7/24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55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4/7/24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898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4/7/24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976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4/7/24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932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4/7/24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214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4/7/24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13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4/7/24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019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4/7/24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672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71E64-FE02-4DE5-B72F-53C3706641C3}" type="datetimeFigureOut">
              <a:rPr lang="en-US" smtClean="0"/>
              <a:t>4/7/24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18EF7-BE1E-4ECB-84D4-67C2B4D8F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973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4757A45-AEA3-B31F-7718-EAED082273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-2"/>
          <a:stretch/>
        </p:blipFill>
        <p:spPr>
          <a:xfrm>
            <a:off x="2938195" y="488950"/>
            <a:ext cx="5880100" cy="5880100"/>
          </a:xfrm>
          <a:custGeom>
            <a:avLst/>
            <a:gdLst/>
            <a:ahLst/>
            <a:cxnLst/>
            <a:rect l="l" t="t" r="r" b="b"/>
            <a:pathLst>
              <a:path w="5341620" h="5341620">
                <a:moveTo>
                  <a:pt x="2670810" y="0"/>
                </a:moveTo>
                <a:cubicBezTo>
                  <a:pt x="4145858" y="0"/>
                  <a:pt x="5341620" y="1195762"/>
                  <a:pt x="5341620" y="2670810"/>
                </a:cubicBezTo>
                <a:cubicBezTo>
                  <a:pt x="5341620" y="4145858"/>
                  <a:pt x="4145858" y="5341620"/>
                  <a:pt x="2670810" y="5341620"/>
                </a:cubicBezTo>
                <a:cubicBezTo>
                  <a:pt x="1195762" y="5341620"/>
                  <a:pt x="0" y="4145858"/>
                  <a:pt x="0" y="2670810"/>
                </a:cubicBezTo>
                <a:cubicBezTo>
                  <a:pt x="0" y="1195762"/>
                  <a:pt x="1195762" y="0"/>
                  <a:pt x="2670810" y="0"/>
                </a:cubicBezTo>
                <a:close/>
              </a:path>
            </a:pathLst>
          </a:custGeom>
          <a:effectLst>
            <a:outerShdw dist="165100" dir="1440000" algn="bl" rotWithShape="0">
              <a:schemeClr val="tx1"/>
            </a:outerShdw>
          </a:effectLst>
        </p:spPr>
      </p:pic>
    </p:spTree>
    <p:extLst>
      <p:ext uri="{BB962C8B-B14F-4D97-AF65-F5344CB8AC3E}">
        <p14:creationId xmlns:p14="http://schemas.microsoft.com/office/powerpoint/2010/main" val="2288735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Sayed Hashimi</dc:creator>
  <cp:lastModifiedBy>Sayed Hashimi</cp:lastModifiedBy>
  <cp:revision>6</cp:revision>
  <dcterms:created xsi:type="dcterms:W3CDTF">2024-04-07T11:24:05Z</dcterms:created>
  <dcterms:modified xsi:type="dcterms:W3CDTF">2024-04-07T12:25:43Z</dcterms:modified>
</cp:coreProperties>
</file>